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12" autoAdjust="0"/>
    <p:restoredTop sz="94660"/>
  </p:normalViewPr>
  <p:slideViewPr>
    <p:cSldViewPr snapToGrid="0">
      <p:cViewPr>
        <p:scale>
          <a:sx n="66" d="100"/>
          <a:sy n="66" d="100"/>
        </p:scale>
        <p:origin x="1349" y="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zM0iw7r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zM0iw7r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jSPuMEU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jSPuMEU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mSOhSPSh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mSOhSPSh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I91pN65o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I91pN65o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VPlBgd5x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VPlBgd5x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ybD4dAV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ybD4dAV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ZMqjwOUc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ZMqjwOUc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9pJa9ihJ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9pJa9ihJ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cbUbSeaU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cbUbSeaU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amKOPLNv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amKOPLNv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TUG6fzh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TUG6fzh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SGWwkFc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SGWwkFc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4cjrZYsi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4cjrZYsi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DumKJ57q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DumKJ57q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CUIHROnM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CUIHROnM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C06jcKua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C06jcKua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qIWRXnPa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qIWRXnPa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uW80SiQg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uW80SiQg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9b3158b9f_1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9b3158b9f_1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9b3158b9f_1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9b3158b9f_1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9b3158b9f_1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9b3158b9f_1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9b3158b9f_1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9b3158b9f_1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4i4q0J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4i4q0J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9b3158b9f_1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9b3158b9f_1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DaFnH2uu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DaFnH2uu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SHyIozvy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SHyIozvy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yJJ4CrK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yJJ4CrK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9b3158b9f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9b3158b9f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RyDdU3uT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RyDdU3uT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RrrDpO6w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RrrDpO6w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8ay1Y85L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8ay1Y85L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YWZHL58J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YWZHL58J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5q4RvzXs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5q4RvzXs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lN8XCdRO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lN8XCdRO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BUxHIL1w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BUxHIL1w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UeumytKD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UeumytKD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aHkCG0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aHkCG0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12x6duRl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12x6duRl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9aAYpgcE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9aAYpgcE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b4T5Xw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b4T5Xw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../../Downloads/unnamed.gi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hyperlink" Target="http://drive.google.com/file/d/1ONl1UOjHytl_D7TrNxFy6dcuXWE3uQkf/view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jpg"/><Relationship Id="rId4" Type="http://schemas.openxmlformats.org/officeDocument/2006/relationships/hyperlink" Target="http://www.youtube.com/watch?v=XKivNbVQwZw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calculator.aws/#/estimate?id=d4df8e9edd34738e683f804e966d3e33d376b55f" TargetMode="Externa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>
            <a:hlinkClick r:id="rId3" action="ppaction://hlinkfile"/>
          </p:cNvPr>
          <p:cNvPicPr preferRelativeResize="0">
            <a:picLocks/>
          </p:cNvPicPr>
          <p:nvPr/>
        </p:nvPicPr>
        <p:blipFill/>
        <p:spPr>
          <a:xfrm>
            <a:off x="76200" y="72000"/>
            <a:ext cx="9015984" cy="507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9B918-F8D1-218D-4843-EA2F33878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 title="Contactary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7" descr="A screenshot of a login for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800" y="750125"/>
            <a:ext cx="8132399" cy="43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137" y="735075"/>
            <a:ext cx="7067725" cy="456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800" y="773050"/>
            <a:ext cx="8132401" cy="41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0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926" y="735148"/>
            <a:ext cx="8134152" cy="417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687" y="729050"/>
            <a:ext cx="6706627" cy="434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600" y="730800"/>
            <a:ext cx="6706801" cy="434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6" title="Presenta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800" y="514350"/>
            <a:ext cx="8229600" cy="4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201" y="1772075"/>
            <a:ext cx="6842574" cy="33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8"/>
          <p:cNvSpPr txBox="1"/>
          <p:nvPr/>
        </p:nvSpPr>
        <p:spPr>
          <a:xfrm>
            <a:off x="520802" y="158650"/>
            <a:ext cx="570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 u="sng">
                <a:solidFill>
                  <a:srgbClr val="516FF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https://calculator.aws/#/estimate?id=d4df8e9edd34738e683f804e966d3e33d376b55f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50" y="867400"/>
            <a:ext cx="7796475" cy="40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73753"/>
            <a:ext cx="9144001" cy="408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11</Words>
  <Application>Microsoft Office PowerPoint</Application>
  <PresentationFormat>On-screen Show (16:9)</PresentationFormat>
  <Paragraphs>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Nam Nguyễn</cp:lastModifiedBy>
  <cp:revision>3</cp:revision>
  <dcterms:modified xsi:type="dcterms:W3CDTF">2024-07-26T17:45:00Z</dcterms:modified>
</cp:coreProperties>
</file>